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25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3.wdp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107504"/>
            <a:ext cx="6525344" cy="8700459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03723" y="323528"/>
            <a:ext cx="5508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МИНСКАЯ ЛЫЖНЯ-19</a:t>
            </a:r>
            <a:endParaRPr lang="be-BY" sz="44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9002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1" t="7898" r="7904" b="10838"/>
          <a:stretch/>
        </p:blipFill>
        <p:spPr>
          <a:xfrm>
            <a:off x="332656" y="395536"/>
            <a:ext cx="3060340" cy="3894899"/>
          </a:xfrm>
          <a:ln w="19050">
            <a:solidFill>
              <a:srgbClr val="00B0F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24" y="406611"/>
            <a:ext cx="2880320" cy="3840426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4499992"/>
            <a:ext cx="5976664" cy="4482498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844966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Улащик  Тамара</dc:creator>
  <cp:lastModifiedBy>Тамара м. Улащик</cp:lastModifiedBy>
  <cp:revision>2</cp:revision>
  <dcterms:created xsi:type="dcterms:W3CDTF">2019-02-01T10:41:11Z</dcterms:created>
  <dcterms:modified xsi:type="dcterms:W3CDTF">2019-02-11T08:29:36Z</dcterms:modified>
</cp:coreProperties>
</file>