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56" r:id="rId2"/>
    <p:sldId id="257" r:id="rId3"/>
    <p:sldId id="258" r:id="rId4"/>
    <p:sldId id="259" r:id="rId5"/>
    <p:sldId id="262" r:id="rId6"/>
  </p:sldIdLst>
  <p:sldSz cx="6858000" cy="9144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9" d="100"/>
          <a:sy n="89" d="100"/>
        </p:scale>
        <p:origin x="-3090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8" d="100"/>
        <a:sy n="108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189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6A5F48FB-3617-438B-A0BD-07A9F20749B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1F5B67E8-EFFC-4EDB-A6FD-B7AF3C9F34A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EFFD13EB-8AE9-49F8-B1A8-5B6E67D57B79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92408199-E8F5-4750-AA19-C644BCE4A8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1EF22B7-EDA9-4236-A45A-57449B6456E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A19290A2-6887-4C1B-8643-7CFD600BAD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9159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28DD60A5-D359-4CB1-A304-78563B38647C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76463" y="1252538"/>
            <a:ext cx="253523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23513D59-87BC-4E88-BBC6-75F576C513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584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13D59-87BC-4E88-BBC6-75F576C513E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042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9"/>
            <a:ext cx="5829300" cy="19600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6"/>
            <a:ext cx="1543050" cy="780203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6"/>
            <a:ext cx="4514850" cy="78020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0"/>
            <a:ext cx="5829300" cy="2000249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2"/>
            <a:ext cx="3028950" cy="603461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2"/>
            <a:ext cx="3028950" cy="603461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1" y="2046817"/>
            <a:ext cx="3030141" cy="85301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1" y="2899833"/>
            <a:ext cx="3030141" cy="526838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0" y="2046817"/>
            <a:ext cx="3031331" cy="85301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0" y="2899833"/>
            <a:ext cx="3031331" cy="526838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1" y="364067"/>
            <a:ext cx="2256235" cy="154940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8" y="364069"/>
            <a:ext cx="3833813" cy="780415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1" y="1913469"/>
            <a:ext cx="2256235" cy="6254751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2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6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jpe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7.jpe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0.wdp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15.jpeg"/><Relationship Id="rId4" Type="http://schemas.microsoft.com/office/2007/relationships/hdphoto" Target="../media/hdphoto1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91" r="24738" b="2503"/>
          <a:stretch/>
        </p:blipFill>
        <p:spPr>
          <a:xfrm>
            <a:off x="306635" y="251520"/>
            <a:ext cx="6335216" cy="3956633"/>
          </a:xfrm>
          <a:prstGeom prst="rect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</p:pic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86E82643-F2CA-49A1-82F4-4A15501DDE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016" b="-1"/>
          <a:stretch/>
        </p:blipFill>
        <p:spPr>
          <a:xfrm>
            <a:off x="2522356" y="150607"/>
            <a:ext cx="4015825" cy="77462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Прямоугольник 9"/>
          <p:cNvSpPr/>
          <p:nvPr/>
        </p:nvSpPr>
        <p:spPr>
          <a:xfrm rot="21406545">
            <a:off x="2596182" y="10758"/>
            <a:ext cx="3820013" cy="8925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</a:t>
            </a:r>
            <a: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НОВОГОДНЯЯ </a:t>
            </a:r>
            <a: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АКЦИЯ</a:t>
            </a:r>
            <a:endParaRPr lang="ru-RU" sz="1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НАШИ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ДЕТИ»</a:t>
            </a:r>
            <a:endParaRPr lang="be-BY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21" r="45033"/>
          <a:stretch/>
        </p:blipFill>
        <p:spPr>
          <a:xfrm>
            <a:off x="3532127" y="4461998"/>
            <a:ext cx="3090432" cy="4226627"/>
          </a:xfrm>
          <a:prstGeom prst="rect">
            <a:avLst/>
          </a:prstGeom>
          <a:ln w="38100">
            <a:solidFill>
              <a:schemeClr val="accent3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75" r="32284"/>
          <a:stretch/>
        </p:blipFill>
        <p:spPr>
          <a:xfrm>
            <a:off x="332655" y="4461998"/>
            <a:ext cx="3060339" cy="4282550"/>
          </a:xfrm>
          <a:prstGeom prst="rect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53" t="23115" r="74876" b="58675"/>
          <a:stretch/>
        </p:blipFill>
        <p:spPr>
          <a:xfrm flipH="1">
            <a:off x="5033937" y="5488851"/>
            <a:ext cx="534525" cy="537558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9243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90AB2F7-1E21-47B5-88B7-C105E220C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8" name="Объект 25">
            <a:extLst>
              <a:ext uri="{FF2B5EF4-FFF2-40B4-BE49-F238E27FC236}">
                <a16:creationId xmlns="" xmlns:a16="http://schemas.microsoft.com/office/drawing/2014/main" id="{0814CCA7-44AD-44F1-8AD1-DCB79DE9E2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44" r="14820"/>
          <a:stretch/>
        </p:blipFill>
        <p:spPr>
          <a:xfrm>
            <a:off x="188640" y="4607804"/>
            <a:ext cx="3027807" cy="3909154"/>
          </a:xfrm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1" name="Объект 27">
            <a:extLst>
              <a:ext uri="{FF2B5EF4-FFF2-40B4-BE49-F238E27FC236}">
                <a16:creationId xmlns="" xmlns:a16="http://schemas.microsoft.com/office/drawing/2014/main" id="{0C05117C-4C01-4A67-A4CC-9A54EC466D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07" r="26901"/>
          <a:stretch/>
        </p:blipFill>
        <p:spPr>
          <a:xfrm>
            <a:off x="3389307" y="4258125"/>
            <a:ext cx="3379791" cy="4608512"/>
          </a:xfrm>
          <a:prstGeom prst="rect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2" name="Объект 5">
            <a:extLst>
              <a:ext uri="{FF2B5EF4-FFF2-40B4-BE49-F238E27FC236}">
                <a16:creationId xmlns="" xmlns:a16="http://schemas.microsoft.com/office/drawing/2014/main" id="{BBBE864F-3008-4613-812B-FC649D9B8F5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54" r="18593"/>
          <a:stretch/>
        </p:blipFill>
        <p:spPr>
          <a:xfrm>
            <a:off x="3645024" y="323528"/>
            <a:ext cx="2980057" cy="3689199"/>
          </a:xfrm>
          <a:prstGeom prst="rect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03" t="8317" r="37583"/>
          <a:stretch/>
        </p:blipFill>
        <p:spPr>
          <a:xfrm>
            <a:off x="308225" y="340343"/>
            <a:ext cx="3081082" cy="4048623"/>
          </a:xfrm>
          <a:prstGeom prst="rect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3221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9A92D8A-6415-4EE0-8651-40ACC4F31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F1105D5-6564-4487-9AD3-F7013EA150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000"/>
          <a:stretch/>
        </p:blipFill>
        <p:spPr>
          <a:xfrm>
            <a:off x="370708" y="4427984"/>
            <a:ext cx="6172200" cy="4571999"/>
          </a:xfrm>
          <a:prstGeom prst="rect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55" t="4788" r="13857"/>
          <a:stretch/>
        </p:blipFill>
        <p:spPr>
          <a:xfrm>
            <a:off x="3645024" y="107503"/>
            <a:ext cx="3022385" cy="3822585"/>
          </a:xfrm>
          <a:prstGeom prst="rect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508F3AB-BB0D-4089-8B17-2208DF95E6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33" t="4326" r="18819"/>
          <a:stretch/>
        </p:blipFill>
        <p:spPr>
          <a:xfrm>
            <a:off x="370708" y="395536"/>
            <a:ext cx="3039680" cy="3828042"/>
          </a:xfrm>
          <a:prstGeom prst="rect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3116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6D54A1D-5920-41DD-9B1C-A5593A47C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" name="Объект 5">
            <a:extLst>
              <a:ext uri="{FF2B5EF4-FFF2-40B4-BE49-F238E27FC236}">
                <a16:creationId xmlns="" xmlns:a16="http://schemas.microsoft.com/office/drawing/2014/main" id="{1F5C9D8B-CEF8-4ACB-99E0-36AB8F6017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0" r="13834"/>
          <a:stretch/>
        </p:blipFill>
        <p:spPr>
          <a:xfrm>
            <a:off x="612038" y="4572000"/>
            <a:ext cx="5827526" cy="4272044"/>
          </a:xfrm>
          <a:prstGeom prst="rect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4AED1EE1-5F43-4BEE-BC4B-1F4790C87A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4" r="24801"/>
          <a:stretch/>
        </p:blipFill>
        <p:spPr>
          <a:xfrm>
            <a:off x="3666767" y="145347"/>
            <a:ext cx="2786996" cy="4041295"/>
          </a:xfrm>
          <a:prstGeom prst="rect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4112" b="23966"/>
          <a:stretch/>
        </p:blipFill>
        <p:spPr>
          <a:xfrm>
            <a:off x="548680" y="145347"/>
            <a:ext cx="2880320" cy="4068259"/>
          </a:xfrm>
          <a:ln w="3810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380240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61" t="7872"/>
          <a:stretch/>
        </p:blipFill>
        <p:spPr>
          <a:xfrm>
            <a:off x="332656" y="323528"/>
            <a:ext cx="6120680" cy="4075521"/>
          </a:xfrm>
          <a:ln w="3810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56" y="4716016"/>
            <a:ext cx="6172200" cy="4114800"/>
          </a:xfrm>
          <a:prstGeom prst="rect">
            <a:avLst/>
          </a:prstGeom>
          <a:ln w="3810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153186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9</Words>
  <Application>Microsoft Office PowerPoint</Application>
  <PresentationFormat>Экран (4:3)</PresentationFormat>
  <Paragraphs>3</Paragraphs>
  <Slides>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НАШИ  ДЕТИ</dc:title>
  <dc:creator>Улащик  Тамара</dc:creator>
  <cp:lastModifiedBy>Тамара м. Улащик</cp:lastModifiedBy>
  <cp:revision>28</cp:revision>
  <cp:lastPrinted>2019-02-11T10:39:03Z</cp:lastPrinted>
  <dcterms:created xsi:type="dcterms:W3CDTF">2019-01-02T05:39:23Z</dcterms:created>
  <dcterms:modified xsi:type="dcterms:W3CDTF">2019-02-11T12:14:29Z</dcterms:modified>
</cp:coreProperties>
</file>