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32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527C-8B71-4ECF-B244-26E197C1AF67}" type="datetimeFigureOut">
              <a:rPr lang="be-BY" smtClean="0"/>
              <a:t>25.02.2019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E085-32BC-4D40-938A-0CABDA57D726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6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E085-32BC-4D40-938A-0CABDA57D726}" type="slidenum">
              <a:rPr lang="be-BY" smtClean="0"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8335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2" r="3103"/>
          <a:stretch/>
        </p:blipFill>
        <p:spPr>
          <a:xfrm>
            <a:off x="404664" y="96020"/>
            <a:ext cx="6023148" cy="439399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8660" y="35620"/>
            <a:ext cx="676074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ru-RU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СОРЕВНОВАНИЕ </a:t>
            </a: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 СТРЕЛЬБЕ </a:t>
            </a:r>
            <a:r>
              <a:rPr lang="ru-RU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                              ИЗ ВИНТОВКИ  </a:t>
            </a: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2019</a:t>
            </a:r>
            <a:endParaRPr lang="ru-RU" sz="1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r>
              <a:rPr lang="ru-RU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                                                                         </a:t>
            </a:r>
            <a:r>
              <a:rPr lang="ru-RU" sz="24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be-BY" sz="24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4716016"/>
            <a:ext cx="6172200" cy="41148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3" t="-5628" r="2824" b="-257"/>
          <a:stretch/>
        </p:blipFill>
        <p:spPr>
          <a:xfrm>
            <a:off x="379202" y="4490015"/>
            <a:ext cx="6159152" cy="44097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039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18427"/>
          <a:stretch/>
        </p:blipFill>
        <p:spPr>
          <a:xfrm>
            <a:off x="3472532" y="249708"/>
            <a:ext cx="3221261" cy="379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6" t="3359" r="26783"/>
          <a:stretch/>
        </p:blipFill>
        <p:spPr>
          <a:xfrm>
            <a:off x="260648" y="179512"/>
            <a:ext cx="2933700" cy="403257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4" y="4572000"/>
            <a:ext cx="6172200" cy="41148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803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" y="179512"/>
            <a:ext cx="6172200" cy="41148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499992"/>
            <a:ext cx="6342236" cy="422815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1652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</Words>
  <Application>Microsoft Office PowerPoint</Application>
  <PresentationFormat>Экран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Улащик  Тамара</dc:creator>
  <cp:lastModifiedBy>Тамара м. Улащик</cp:lastModifiedBy>
  <cp:revision>5</cp:revision>
  <dcterms:created xsi:type="dcterms:W3CDTF">2019-02-15T07:07:17Z</dcterms:created>
  <dcterms:modified xsi:type="dcterms:W3CDTF">2019-02-25T05:44:39Z</dcterms:modified>
</cp:coreProperties>
</file>